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00"/>
    <a:srgbClr val="808080"/>
    <a:srgbClr val="7BD37B"/>
    <a:srgbClr val="339933"/>
    <a:srgbClr val="FF0000"/>
    <a:srgbClr val="006600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>
      <p:cViewPr varScale="1">
        <p:scale>
          <a:sx n="81" d="100"/>
          <a:sy n="81" d="100"/>
        </p:scale>
        <p:origin x="1505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6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174" y="0"/>
            <a:ext cx="3037626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8C2BA-9A1A-4751-B083-A43B6D07BB7C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363" y="4474033"/>
            <a:ext cx="5607679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8829823"/>
            <a:ext cx="3037626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174" y="8829823"/>
            <a:ext cx="3037626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97531-4A29-4223-AE98-343CFEDEC6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48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7531-4A29-4223-AE98-343CFEDEC6A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5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7531-4A29-4223-AE98-343CFEDEC6A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33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rgbClr val="FF0000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ltGray">
          <a:xfrm>
            <a:off x="1473200" y="5105400"/>
            <a:ext cx="7137400" cy="5334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191000"/>
            <a:ext cx="7239000" cy="1012825"/>
          </a:xfrm>
          <a:prstGeom prst="rect">
            <a:avLst/>
          </a:prstGeom>
        </p:spPr>
        <p:txBody>
          <a:bodyPr/>
          <a:lstStyle>
            <a:lvl1pPr algn="l">
              <a:defRPr sz="4400" b="1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5181600"/>
            <a:ext cx="7086600" cy="3810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2EA71F-F89C-400B-B410-D4CAF7127C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000E66-4C46-4071-BE78-AFD652757E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tabla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FDCB9D-733C-40A4-84D3-DF35F408D4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 descr="Light horizontal"/>
          <p:cNvSpPr>
            <a:spLocks noChangeArrowheads="1"/>
          </p:cNvSpPr>
          <p:nvPr/>
        </p:nvSpPr>
        <p:spPr bwMode="gray">
          <a:xfrm>
            <a:off x="-9525" y="0"/>
            <a:ext cx="4810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53525" cy="685800"/>
          </a:xfrm>
          <a:prstGeom prst="rect">
            <a:avLst/>
          </a:prstGeom>
          <a:solidFill>
            <a:srgbClr val="FF0000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ltGray">
          <a:xfrm>
            <a:off x="304800" y="288925"/>
            <a:ext cx="7670800" cy="64452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pic>
        <p:nvPicPr>
          <p:cNvPr id="12" name="Picture 7" descr="Z:\AGUSTIN\la fuerza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654715" y="0"/>
            <a:ext cx="489285" cy="714356"/>
          </a:xfrm>
          <a:prstGeom prst="rect">
            <a:avLst/>
          </a:prstGeom>
          <a:noFill/>
        </p:spPr>
      </p:pic>
      <p:pic>
        <p:nvPicPr>
          <p:cNvPr id="13" name="12 Imagen" descr="SAE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358214" y="6405689"/>
            <a:ext cx="785786" cy="452311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88"/>
            <a:ext cx="7391400" cy="619918"/>
          </a:xfrm>
        </p:spPr>
        <p:txBody>
          <a:bodyPr/>
          <a:lstStyle/>
          <a:p>
            <a:r>
              <a:rPr lang="es-ES" sz="2400" b="1" dirty="0" smtClean="0"/>
              <a:t>PRESIDENCIAS MUNICIPALES</a:t>
            </a:r>
            <a:endParaRPr lang="es-MX" sz="1600" b="1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FEDE41E-FBC5-494A-813E-AE261EE5C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35" y="-7042"/>
            <a:ext cx="929095" cy="93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736C600-5B46-9240-97C8-200B089AF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4548" y="6119486"/>
            <a:ext cx="1016799" cy="7086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Flecha derecha 15">
            <a:extLst>
              <a:ext uri="{FF2B5EF4-FFF2-40B4-BE49-F238E27FC236}">
                <a16:creationId xmlns:a16="http://schemas.microsoft.com/office/drawing/2014/main" id="{189760E9-C1AF-994B-B8B0-9723762D770C}"/>
              </a:ext>
            </a:extLst>
          </p:cNvPr>
          <p:cNvSpPr/>
          <p:nvPr/>
        </p:nvSpPr>
        <p:spPr>
          <a:xfrm>
            <a:off x="323528" y="1008907"/>
            <a:ext cx="8712968" cy="5819258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5FAD514D-7AC9-9D47-9F0E-6EE366F35A68}"/>
              </a:ext>
            </a:extLst>
          </p:cNvPr>
          <p:cNvGrpSpPr/>
          <p:nvPr/>
        </p:nvGrpSpPr>
        <p:grpSpPr>
          <a:xfrm>
            <a:off x="521861" y="1916832"/>
            <a:ext cx="1457851" cy="1731016"/>
            <a:chOff x="0" y="1706551"/>
            <a:chExt cx="1668612" cy="1731016"/>
          </a:xfrm>
        </p:grpSpPr>
        <p:sp>
          <p:nvSpPr>
            <p:cNvPr id="20" name="Rectángulo redondeado 19">
              <a:extLst>
                <a:ext uri="{FF2B5EF4-FFF2-40B4-BE49-F238E27FC236}">
                  <a16:creationId xmlns:a16="http://schemas.microsoft.com/office/drawing/2014/main" id="{5885A3A7-9FF4-E94E-A9D6-BDC9A0A7174A}"/>
                </a:ext>
              </a:extLst>
            </p:cNvPr>
            <p:cNvSpPr/>
            <p:nvPr/>
          </p:nvSpPr>
          <p:spPr>
            <a:xfrm>
              <a:off x="0" y="1706551"/>
              <a:ext cx="1668612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D189BA5-0289-F14D-AFBE-F052E4D211C2}"/>
                </a:ext>
              </a:extLst>
            </p:cNvPr>
            <p:cNvSpPr txBox="1"/>
            <p:nvPr/>
          </p:nvSpPr>
          <p:spPr>
            <a:xfrm>
              <a:off x="81455" y="1788006"/>
              <a:ext cx="1505702" cy="1568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SESIÓN DE CONSEJO POLÍTICO ESTATAL PARA DETERMINAR MÉTODO DE ELECCIÓN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23 DE NOVIEMBRE DE 2020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98992438-1F85-604A-AB2E-C571F1448170}"/>
              </a:ext>
            </a:extLst>
          </p:cNvPr>
          <p:cNvGrpSpPr/>
          <p:nvPr/>
        </p:nvGrpSpPr>
        <p:grpSpPr>
          <a:xfrm>
            <a:off x="2309019" y="1965243"/>
            <a:ext cx="1401773" cy="1731016"/>
            <a:chOff x="1909038" y="1706551"/>
            <a:chExt cx="1353447" cy="1731016"/>
          </a:xfrm>
        </p:grpSpPr>
        <p:sp>
          <p:nvSpPr>
            <p:cNvPr id="32" name="Rectángulo redondeado 31">
              <a:extLst>
                <a:ext uri="{FF2B5EF4-FFF2-40B4-BE49-F238E27FC236}">
                  <a16:creationId xmlns:a16="http://schemas.microsoft.com/office/drawing/2014/main" id="{E6A55E2E-E8C8-2D45-9C20-51A81F1A0C91}"/>
                </a:ext>
              </a:extLst>
            </p:cNvPr>
            <p:cNvSpPr/>
            <p:nvPr/>
          </p:nvSpPr>
          <p:spPr>
            <a:xfrm>
              <a:off x="1909038" y="1706551"/>
              <a:ext cx="1353447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1AB15706-4D0B-BA4D-9956-D685FB9A6FF5}"/>
                </a:ext>
              </a:extLst>
            </p:cNvPr>
            <p:cNvSpPr txBox="1"/>
            <p:nvPr/>
          </p:nvSpPr>
          <p:spPr>
            <a:xfrm>
              <a:off x="1975108" y="1772621"/>
              <a:ext cx="1221307" cy="1598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LA PRESIDENCIA DEL COMITÉ DIRECTIVO ESTATAL </a:t>
              </a: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EMITIRÁ LA CONVOCATORIA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01 DE ENERO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CD9759D-C350-C64C-B379-18A2B8EF8A52}"/>
              </a:ext>
            </a:extLst>
          </p:cNvPr>
          <p:cNvGrpSpPr/>
          <p:nvPr/>
        </p:nvGrpSpPr>
        <p:grpSpPr>
          <a:xfrm>
            <a:off x="4152900" y="1965243"/>
            <a:ext cx="1374226" cy="1731016"/>
            <a:chOff x="3483553" y="1706551"/>
            <a:chExt cx="1190516" cy="1731016"/>
          </a:xfrm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A6BD4EE-E480-6D49-8E25-68010DC48908}"/>
                </a:ext>
              </a:extLst>
            </p:cNvPr>
            <p:cNvSpPr/>
            <p:nvPr/>
          </p:nvSpPr>
          <p:spPr>
            <a:xfrm>
              <a:off x="348355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3F415F8D-224E-CF4C-B778-303D694F2041}"/>
                </a:ext>
              </a:extLst>
            </p:cNvPr>
            <p:cNvSpPr txBox="1"/>
            <p:nvPr/>
          </p:nvSpPr>
          <p:spPr>
            <a:xfrm>
              <a:off x="354166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EMISIÓN DEL MANUAL DE ORGANIZACIÓN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07 DE ENERO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D520611-08B3-6644-A0B4-EE05A384295E}"/>
              </a:ext>
            </a:extLst>
          </p:cNvPr>
          <p:cNvGrpSpPr/>
          <p:nvPr/>
        </p:nvGrpSpPr>
        <p:grpSpPr>
          <a:xfrm>
            <a:off x="5850562" y="1956674"/>
            <a:ext cx="1401773" cy="1731016"/>
            <a:chOff x="4822543" y="1706551"/>
            <a:chExt cx="1190516" cy="1731016"/>
          </a:xfrm>
        </p:grpSpPr>
        <p:sp>
          <p:nvSpPr>
            <p:cNvPr id="28" name="Rectángulo redondeado 27">
              <a:extLst>
                <a:ext uri="{FF2B5EF4-FFF2-40B4-BE49-F238E27FC236}">
                  <a16:creationId xmlns:a16="http://schemas.microsoft.com/office/drawing/2014/main" id="{336D57CF-FE5D-0F47-B157-2985476DB7D1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B160B083-768F-7F44-9407-A812643FA95A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PREREGISTRO DE ASPIRANTES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 smtClean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23</a:t>
              </a:r>
              <a:r>
                <a:rPr lang="es-MX" sz="1050" b="1" dirty="0" smtClean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s-MX" sz="1050" b="1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DE ENERO DE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EMISIÓN DE LOS PREDICTÁMENES Y GARANTIA DE AUDIENCIA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24-25 ENERO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1850675-0785-FD48-8B40-6828E01B1A00}"/>
              </a:ext>
            </a:extLst>
          </p:cNvPr>
          <p:cNvGrpSpPr/>
          <p:nvPr/>
        </p:nvGrpSpPr>
        <p:grpSpPr>
          <a:xfrm>
            <a:off x="4152900" y="4207196"/>
            <a:ext cx="1374226" cy="1731016"/>
            <a:chOff x="6149739" y="1706551"/>
            <a:chExt cx="1190516" cy="1731016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BFBB8887-EB3F-984B-91D6-7CBCDDAC61EA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26876CE1-C378-2D4F-8D48-C9CA0B613476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EXPEDICIÓN DE LOS DICTÁMENES SOBRE LAS SOLICITUDES DE REGISTRO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 DE FEBRERO DE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37E3FCC1-E367-AC4C-9B74-3F0D466E8EA3}"/>
              </a:ext>
            </a:extLst>
          </p:cNvPr>
          <p:cNvGrpSpPr/>
          <p:nvPr/>
        </p:nvGrpSpPr>
        <p:grpSpPr>
          <a:xfrm>
            <a:off x="506771" y="4251087"/>
            <a:ext cx="1401774" cy="1731016"/>
            <a:chOff x="4822543" y="1706551"/>
            <a:chExt cx="1190516" cy="1731016"/>
          </a:xfrm>
        </p:grpSpPr>
        <p:sp>
          <p:nvSpPr>
            <p:cNvPr id="35" name="Rectángulo redondeado 34">
              <a:extLst>
                <a:ext uri="{FF2B5EF4-FFF2-40B4-BE49-F238E27FC236}">
                  <a16:creationId xmlns:a16="http://schemas.microsoft.com/office/drawing/2014/main" id="{5BE9EA1E-A95D-984C-82E9-756198ED1E2C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15DA749C-7689-0D45-A334-859F0BA56200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FACE PREVIA </a:t>
              </a:r>
              <a:endParaRPr lang="es-MX" sz="1050" b="1" kern="1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28-30 ENERO 2021 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kern="12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 </a:t>
              </a: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SU MODALIDAD DE EXAMEN (CONOCIMIENTO DEL CARGO) 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28 DE ENERO DE 2021</a:t>
              </a:r>
              <a:endParaRPr lang="es-MX" sz="105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11DD9D23-DEB4-E642-ABD3-5DE9EA7CD55C}"/>
              </a:ext>
            </a:extLst>
          </p:cNvPr>
          <p:cNvGrpSpPr/>
          <p:nvPr/>
        </p:nvGrpSpPr>
        <p:grpSpPr>
          <a:xfrm>
            <a:off x="2261828" y="4192971"/>
            <a:ext cx="1401774" cy="1731016"/>
            <a:chOff x="4822543" y="1706551"/>
            <a:chExt cx="1190516" cy="1731016"/>
          </a:xfrm>
        </p:grpSpPr>
        <p:sp>
          <p:nvSpPr>
            <p:cNvPr id="43" name="Rectángulo redondeado 42">
              <a:extLst>
                <a:ext uri="{FF2B5EF4-FFF2-40B4-BE49-F238E27FC236}">
                  <a16:creationId xmlns:a16="http://schemas.microsoft.com/office/drawing/2014/main" id="{0A80F4BD-6BAD-C548-AD36-7BD4B95D2337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A350370B-B663-A54B-AD32-F70BBA1DF747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REGISTRO Y COMPLEMENTA-CIÓN DE REQUISITOS</a:t>
              </a: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31 DE ENERO DE 2021</a:t>
              </a:r>
              <a:endParaRPr lang="es-MX" sz="1050" b="1" dirty="0">
                <a:solidFill>
                  <a:srgbClr val="000000"/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3A1D1B4-F582-5B4C-9727-F8426A72BD2D}"/>
              </a:ext>
            </a:extLst>
          </p:cNvPr>
          <p:cNvGrpSpPr/>
          <p:nvPr/>
        </p:nvGrpSpPr>
        <p:grpSpPr>
          <a:xfrm>
            <a:off x="5874708" y="4146256"/>
            <a:ext cx="1374226" cy="1731016"/>
            <a:chOff x="6149739" y="1706551"/>
            <a:chExt cx="1190516" cy="1731016"/>
          </a:xfrm>
        </p:grpSpPr>
        <p:sp>
          <p:nvSpPr>
            <p:cNvPr id="46" name="Rectángulo redondeado 45">
              <a:extLst>
                <a:ext uri="{FF2B5EF4-FFF2-40B4-BE49-F238E27FC236}">
                  <a16:creationId xmlns:a16="http://schemas.microsoft.com/office/drawing/2014/main" id="{9CFB4B20-F25D-374F-BF9D-9CEC6E987CA1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5B06DBE9-6C32-9B45-AA93-F1A615642CFD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PRECAMPAÑA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QUEDA SIN EFECTO </a:t>
              </a:r>
              <a:endParaRPr lang="es-MX" sz="105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4361DB8-2130-DD4F-AE8A-8BC20A9B56D2}"/>
              </a:ext>
            </a:extLst>
          </p:cNvPr>
          <p:cNvGrpSpPr/>
          <p:nvPr/>
        </p:nvGrpSpPr>
        <p:grpSpPr>
          <a:xfrm>
            <a:off x="7391297" y="3119324"/>
            <a:ext cx="1245932" cy="1664719"/>
            <a:chOff x="6149739" y="1706551"/>
            <a:chExt cx="1190516" cy="1731016"/>
          </a:xfrm>
        </p:grpSpPr>
        <p:sp>
          <p:nvSpPr>
            <p:cNvPr id="49" name="Rectángulo redondeado 48">
              <a:extLst>
                <a:ext uri="{FF2B5EF4-FFF2-40B4-BE49-F238E27FC236}">
                  <a16:creationId xmlns:a16="http://schemas.microsoft.com/office/drawing/2014/main" id="{91FB56F7-174B-9F42-AAA6-8C3C2B939E6D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C87A6ECA-68F9-6F40-B2CD-1BEBB1D63C4F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DECLARACIÓN DE VALIDEZ Y ENTREGA DE CONSTANCIA DE CANDIDATURA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07 DE FEBRERO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8196BEA9-3EF9-8D48-A158-40F4CC6EA1AE}"/>
              </a:ext>
            </a:extLst>
          </p:cNvPr>
          <p:cNvSpPr txBox="1"/>
          <p:nvPr/>
        </p:nvSpPr>
        <p:spPr>
          <a:xfrm>
            <a:off x="1090742" y="14754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582D6A5-95B0-1345-82AD-484645828F93}"/>
              </a:ext>
            </a:extLst>
          </p:cNvPr>
          <p:cNvSpPr txBox="1"/>
          <p:nvPr/>
        </p:nvSpPr>
        <p:spPr>
          <a:xfrm>
            <a:off x="2853452" y="14882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90D4CAC-C25B-C84A-AAD9-FEF4B06776B9}"/>
              </a:ext>
            </a:extLst>
          </p:cNvPr>
          <p:cNvSpPr txBox="1"/>
          <p:nvPr/>
        </p:nvSpPr>
        <p:spPr>
          <a:xfrm>
            <a:off x="4654272" y="1519843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215C9D8-022C-4549-8C9E-97DF3EB1266E}"/>
              </a:ext>
            </a:extLst>
          </p:cNvPr>
          <p:cNvSpPr txBox="1"/>
          <p:nvPr/>
        </p:nvSpPr>
        <p:spPr>
          <a:xfrm>
            <a:off x="6394995" y="15449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4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0CEE332-493F-6341-A38C-0271F34AF81A}"/>
              </a:ext>
            </a:extLst>
          </p:cNvPr>
          <p:cNvSpPr txBox="1"/>
          <p:nvPr/>
        </p:nvSpPr>
        <p:spPr>
          <a:xfrm>
            <a:off x="934289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DD68BB1-E09E-4B47-934D-E5C363F8BD10}"/>
              </a:ext>
            </a:extLst>
          </p:cNvPr>
          <p:cNvSpPr txBox="1"/>
          <p:nvPr/>
        </p:nvSpPr>
        <p:spPr>
          <a:xfrm>
            <a:off x="2907756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28E0650-3FDB-7742-A84B-43E123077853}"/>
              </a:ext>
            </a:extLst>
          </p:cNvPr>
          <p:cNvSpPr txBox="1"/>
          <p:nvPr/>
        </p:nvSpPr>
        <p:spPr>
          <a:xfrm>
            <a:off x="4777321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F2E5BCE-EBAE-6F42-8A31-EDB84E3B0293}"/>
              </a:ext>
            </a:extLst>
          </p:cNvPr>
          <p:cNvSpPr txBox="1"/>
          <p:nvPr/>
        </p:nvSpPr>
        <p:spPr>
          <a:xfrm>
            <a:off x="6333980" y="61194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8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1D58A20-9D75-954E-A60F-D011E5477B61}"/>
              </a:ext>
            </a:extLst>
          </p:cNvPr>
          <p:cNvSpPr txBox="1"/>
          <p:nvPr/>
        </p:nvSpPr>
        <p:spPr>
          <a:xfrm>
            <a:off x="8637229" y="3733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9</a:t>
            </a:r>
          </a:p>
        </p:txBody>
      </p:sp>
      <p:pic>
        <p:nvPicPr>
          <p:cNvPr id="60" name="Picture 6">
            <a:extLst>
              <a:ext uri="{FF2B5EF4-FFF2-40B4-BE49-F238E27FC236}">
                <a16:creationId xmlns:a16="http://schemas.microsoft.com/office/drawing/2014/main" id="{22AC2AA5-DEC9-E74C-97B3-FB8567CD9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629" y="1412776"/>
            <a:ext cx="1186867" cy="118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2862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88"/>
            <a:ext cx="7391400" cy="619918"/>
          </a:xfrm>
        </p:spPr>
        <p:txBody>
          <a:bodyPr/>
          <a:lstStyle/>
          <a:p>
            <a:r>
              <a:rPr lang="es-ES" sz="2400" b="1" dirty="0" smtClean="0"/>
              <a:t>DIPUTACIONES LOCALES</a:t>
            </a:r>
            <a:endParaRPr lang="es-MX" sz="1600" b="1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FEDE41E-FBC5-494A-813E-AE261EE5C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35" y="-7042"/>
            <a:ext cx="929095" cy="93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736C600-5B46-9240-97C8-200B089AF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4548" y="6119486"/>
            <a:ext cx="1016799" cy="7086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Flecha derecha 15">
            <a:extLst>
              <a:ext uri="{FF2B5EF4-FFF2-40B4-BE49-F238E27FC236}">
                <a16:creationId xmlns:a16="http://schemas.microsoft.com/office/drawing/2014/main" id="{189760E9-C1AF-994B-B8B0-9723762D770C}"/>
              </a:ext>
            </a:extLst>
          </p:cNvPr>
          <p:cNvSpPr/>
          <p:nvPr/>
        </p:nvSpPr>
        <p:spPr>
          <a:xfrm>
            <a:off x="323528" y="1008907"/>
            <a:ext cx="8712968" cy="5819258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5FAD514D-7AC9-9D47-9F0E-6EE366F35A68}"/>
              </a:ext>
            </a:extLst>
          </p:cNvPr>
          <p:cNvGrpSpPr/>
          <p:nvPr/>
        </p:nvGrpSpPr>
        <p:grpSpPr>
          <a:xfrm>
            <a:off x="521861" y="1916832"/>
            <a:ext cx="1457851" cy="1731016"/>
            <a:chOff x="0" y="1706551"/>
            <a:chExt cx="1668612" cy="1731016"/>
          </a:xfrm>
        </p:grpSpPr>
        <p:sp>
          <p:nvSpPr>
            <p:cNvPr id="20" name="Rectángulo redondeado 19">
              <a:extLst>
                <a:ext uri="{FF2B5EF4-FFF2-40B4-BE49-F238E27FC236}">
                  <a16:creationId xmlns:a16="http://schemas.microsoft.com/office/drawing/2014/main" id="{5885A3A7-9FF4-E94E-A9D6-BDC9A0A7174A}"/>
                </a:ext>
              </a:extLst>
            </p:cNvPr>
            <p:cNvSpPr/>
            <p:nvPr/>
          </p:nvSpPr>
          <p:spPr>
            <a:xfrm>
              <a:off x="0" y="1706551"/>
              <a:ext cx="1668612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D189BA5-0289-F14D-AFBE-F052E4D211C2}"/>
                </a:ext>
              </a:extLst>
            </p:cNvPr>
            <p:cNvSpPr txBox="1"/>
            <p:nvPr/>
          </p:nvSpPr>
          <p:spPr>
            <a:xfrm>
              <a:off x="81455" y="1788006"/>
              <a:ext cx="1505702" cy="1568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SESIÓN DE CONSEJO POLÍTICO ESTATAL PARA DETERMINAR MÉTODO DE ELECCIÓN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23 DE NOVIEMBRE DE 2020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98992438-1F85-604A-AB2E-C571F1448170}"/>
              </a:ext>
            </a:extLst>
          </p:cNvPr>
          <p:cNvGrpSpPr/>
          <p:nvPr/>
        </p:nvGrpSpPr>
        <p:grpSpPr>
          <a:xfrm>
            <a:off x="2309019" y="1965243"/>
            <a:ext cx="1401773" cy="1731016"/>
            <a:chOff x="1909038" y="1706551"/>
            <a:chExt cx="1353447" cy="1731016"/>
          </a:xfrm>
        </p:grpSpPr>
        <p:sp>
          <p:nvSpPr>
            <p:cNvPr id="32" name="Rectángulo redondeado 31">
              <a:extLst>
                <a:ext uri="{FF2B5EF4-FFF2-40B4-BE49-F238E27FC236}">
                  <a16:creationId xmlns:a16="http://schemas.microsoft.com/office/drawing/2014/main" id="{E6A55E2E-E8C8-2D45-9C20-51A81F1A0C91}"/>
                </a:ext>
              </a:extLst>
            </p:cNvPr>
            <p:cNvSpPr/>
            <p:nvPr/>
          </p:nvSpPr>
          <p:spPr>
            <a:xfrm>
              <a:off x="1909038" y="1706551"/>
              <a:ext cx="1353447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1AB15706-4D0B-BA4D-9956-D685FB9A6FF5}"/>
                </a:ext>
              </a:extLst>
            </p:cNvPr>
            <p:cNvSpPr txBox="1"/>
            <p:nvPr/>
          </p:nvSpPr>
          <p:spPr>
            <a:xfrm>
              <a:off x="1975108" y="1772621"/>
              <a:ext cx="1221307" cy="1598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LA PRESIDENCIA DEL COMITÉ DIRECTIVO ESTATAL </a:t>
              </a: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EMITIRÁ LA CONVOCATORIA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01 DE ENERO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CD9759D-C350-C64C-B379-18A2B8EF8A52}"/>
              </a:ext>
            </a:extLst>
          </p:cNvPr>
          <p:cNvGrpSpPr/>
          <p:nvPr/>
        </p:nvGrpSpPr>
        <p:grpSpPr>
          <a:xfrm>
            <a:off x="4152900" y="1965243"/>
            <a:ext cx="1374226" cy="1731016"/>
            <a:chOff x="3483553" y="1706551"/>
            <a:chExt cx="1190516" cy="1731016"/>
          </a:xfrm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A6BD4EE-E480-6D49-8E25-68010DC48908}"/>
                </a:ext>
              </a:extLst>
            </p:cNvPr>
            <p:cNvSpPr/>
            <p:nvPr/>
          </p:nvSpPr>
          <p:spPr>
            <a:xfrm>
              <a:off x="348355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3F415F8D-224E-CF4C-B778-303D694F2041}"/>
                </a:ext>
              </a:extLst>
            </p:cNvPr>
            <p:cNvSpPr txBox="1"/>
            <p:nvPr/>
          </p:nvSpPr>
          <p:spPr>
            <a:xfrm>
              <a:off x="354166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EMISIÓN DEL MANUAL DE ORGANIZACIÓN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07 DE ENERO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D520611-08B3-6644-A0B4-EE05A384295E}"/>
              </a:ext>
            </a:extLst>
          </p:cNvPr>
          <p:cNvGrpSpPr/>
          <p:nvPr/>
        </p:nvGrpSpPr>
        <p:grpSpPr>
          <a:xfrm>
            <a:off x="5850562" y="1956674"/>
            <a:ext cx="1401773" cy="1731016"/>
            <a:chOff x="4822543" y="1706551"/>
            <a:chExt cx="1190516" cy="1731016"/>
          </a:xfrm>
        </p:grpSpPr>
        <p:sp>
          <p:nvSpPr>
            <p:cNvPr id="28" name="Rectángulo redondeado 27">
              <a:extLst>
                <a:ext uri="{FF2B5EF4-FFF2-40B4-BE49-F238E27FC236}">
                  <a16:creationId xmlns:a16="http://schemas.microsoft.com/office/drawing/2014/main" id="{336D57CF-FE5D-0F47-B157-2985476DB7D1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B160B083-768F-7F44-9407-A812643FA95A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PREREGISTRO DE ASPIRANTES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 smtClean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23</a:t>
              </a:r>
              <a:r>
                <a:rPr lang="es-MX" sz="1050" b="1" dirty="0" smtClean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s-MX" sz="1050" b="1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DE ENERO DE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EMISIÓN DE LOS PREDICTÁMENES Y GARANTIA DE AUDIENCIA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24-25 ENERO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1850675-0785-FD48-8B40-6828E01B1A00}"/>
              </a:ext>
            </a:extLst>
          </p:cNvPr>
          <p:cNvGrpSpPr/>
          <p:nvPr/>
        </p:nvGrpSpPr>
        <p:grpSpPr>
          <a:xfrm>
            <a:off x="4152900" y="4207196"/>
            <a:ext cx="1374226" cy="1731016"/>
            <a:chOff x="6149739" y="1706551"/>
            <a:chExt cx="1190516" cy="1731016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BFBB8887-EB3F-984B-91D6-7CBCDDAC61EA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26876CE1-C378-2D4F-8D48-C9CA0B613476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EXPEDICIÓN DE LOS DICTÁMENES SOBRE LAS SOLICITUDES DE REGISTRO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 DE FEBRERO DE 2021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37E3FCC1-E367-AC4C-9B74-3F0D466E8EA3}"/>
              </a:ext>
            </a:extLst>
          </p:cNvPr>
          <p:cNvGrpSpPr/>
          <p:nvPr/>
        </p:nvGrpSpPr>
        <p:grpSpPr>
          <a:xfrm>
            <a:off x="506771" y="4251087"/>
            <a:ext cx="1401774" cy="1731016"/>
            <a:chOff x="4822543" y="1706551"/>
            <a:chExt cx="1190516" cy="1731016"/>
          </a:xfrm>
        </p:grpSpPr>
        <p:sp>
          <p:nvSpPr>
            <p:cNvPr id="35" name="Rectángulo redondeado 34">
              <a:extLst>
                <a:ext uri="{FF2B5EF4-FFF2-40B4-BE49-F238E27FC236}">
                  <a16:creationId xmlns:a16="http://schemas.microsoft.com/office/drawing/2014/main" id="{5BE9EA1E-A95D-984C-82E9-756198ED1E2C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15DA749C-7689-0D45-A334-859F0BA56200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FACE PREVIA </a:t>
              </a:r>
              <a:endParaRPr lang="es-MX" sz="1050" b="1" kern="1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28-30 ENERO 2021 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kern="12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 </a:t>
              </a: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SU MODALIDAD DE EXAMEN (CONOCIMIENTO DEL CARGO) 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28 DE ENERO DE 2021</a:t>
              </a:r>
              <a:endParaRPr lang="es-MX" sz="105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11DD9D23-DEB4-E642-ABD3-5DE9EA7CD55C}"/>
              </a:ext>
            </a:extLst>
          </p:cNvPr>
          <p:cNvGrpSpPr/>
          <p:nvPr/>
        </p:nvGrpSpPr>
        <p:grpSpPr>
          <a:xfrm>
            <a:off x="2261828" y="4192971"/>
            <a:ext cx="1401774" cy="1731016"/>
            <a:chOff x="4822543" y="1706551"/>
            <a:chExt cx="1190516" cy="1731016"/>
          </a:xfrm>
        </p:grpSpPr>
        <p:sp>
          <p:nvSpPr>
            <p:cNvPr id="43" name="Rectángulo redondeado 42">
              <a:extLst>
                <a:ext uri="{FF2B5EF4-FFF2-40B4-BE49-F238E27FC236}">
                  <a16:creationId xmlns:a16="http://schemas.microsoft.com/office/drawing/2014/main" id="{0A80F4BD-6BAD-C548-AD36-7BD4B95D2337}"/>
                </a:ext>
              </a:extLst>
            </p:cNvPr>
            <p:cNvSpPr/>
            <p:nvPr/>
          </p:nvSpPr>
          <p:spPr>
            <a:xfrm>
              <a:off x="4822543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A350370B-B663-A54B-AD32-F70BBA1DF747}"/>
                </a:ext>
              </a:extLst>
            </p:cNvPr>
            <p:cNvSpPr txBox="1"/>
            <p:nvPr/>
          </p:nvSpPr>
          <p:spPr>
            <a:xfrm>
              <a:off x="4880659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REGISTRO Y COMPLEMENTA-CIÓN DE REQUISITOS</a:t>
              </a: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31 DE ENERO DE 2021</a:t>
              </a:r>
              <a:endParaRPr lang="es-MX" sz="1050" b="1" dirty="0">
                <a:solidFill>
                  <a:srgbClr val="000000"/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3A1D1B4-F582-5B4C-9727-F8426A72BD2D}"/>
              </a:ext>
            </a:extLst>
          </p:cNvPr>
          <p:cNvGrpSpPr/>
          <p:nvPr/>
        </p:nvGrpSpPr>
        <p:grpSpPr>
          <a:xfrm>
            <a:off x="5874708" y="4146256"/>
            <a:ext cx="1374226" cy="1731016"/>
            <a:chOff x="6149739" y="1706551"/>
            <a:chExt cx="1190516" cy="1731016"/>
          </a:xfrm>
        </p:grpSpPr>
        <p:sp>
          <p:nvSpPr>
            <p:cNvPr id="46" name="Rectángulo redondeado 45">
              <a:extLst>
                <a:ext uri="{FF2B5EF4-FFF2-40B4-BE49-F238E27FC236}">
                  <a16:creationId xmlns:a16="http://schemas.microsoft.com/office/drawing/2014/main" id="{9CFB4B20-F25D-374F-BF9D-9CEC6E987CA1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5B06DBE9-6C32-9B45-AA93-F1A615642CFD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PRECAMPAÑA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QUEDA SIN EFECTO </a:t>
              </a:r>
              <a:endParaRPr lang="es-MX" sz="105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4361DB8-2130-DD4F-AE8A-8BC20A9B56D2}"/>
              </a:ext>
            </a:extLst>
          </p:cNvPr>
          <p:cNvGrpSpPr/>
          <p:nvPr/>
        </p:nvGrpSpPr>
        <p:grpSpPr>
          <a:xfrm>
            <a:off x="7391297" y="3119324"/>
            <a:ext cx="1245932" cy="1664719"/>
            <a:chOff x="6149739" y="1706551"/>
            <a:chExt cx="1190516" cy="1731016"/>
          </a:xfrm>
        </p:grpSpPr>
        <p:sp>
          <p:nvSpPr>
            <p:cNvPr id="49" name="Rectángulo redondeado 48">
              <a:extLst>
                <a:ext uri="{FF2B5EF4-FFF2-40B4-BE49-F238E27FC236}">
                  <a16:creationId xmlns:a16="http://schemas.microsoft.com/office/drawing/2014/main" id="{91FB56F7-174B-9F42-AAA6-8C3C2B939E6D}"/>
                </a:ext>
              </a:extLst>
            </p:cNvPr>
            <p:cNvSpPr/>
            <p:nvPr/>
          </p:nvSpPr>
          <p:spPr>
            <a:xfrm>
              <a:off x="6149739" y="1706551"/>
              <a:ext cx="1190516" cy="1731016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C87A6ECA-68F9-6F40-B2CD-1BEBB1D63C4F}"/>
                </a:ext>
              </a:extLst>
            </p:cNvPr>
            <p:cNvSpPr txBox="1"/>
            <p:nvPr/>
          </p:nvSpPr>
          <p:spPr>
            <a:xfrm>
              <a:off x="6207855" y="1764667"/>
              <a:ext cx="1074284" cy="16147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kern="12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DECLARACIÓN DE VALIDEZ Y ENTREGA DE CONSTANCIA DE CANDIDATURA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050" b="1" dirty="0">
                  <a:solidFill>
                    <a:srgbClr val="000000"/>
                  </a:solidFill>
                  <a:ea typeface="Arial Unicode MS" panose="020B0604020202020204" pitchFamily="34" charset="-128"/>
                </a:rPr>
                <a:t>07 DE FEBRERO DE 2021</a:t>
              </a:r>
              <a:endParaRPr lang="es-MX" sz="1050" b="1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8196BEA9-3EF9-8D48-A158-40F4CC6EA1AE}"/>
              </a:ext>
            </a:extLst>
          </p:cNvPr>
          <p:cNvSpPr txBox="1"/>
          <p:nvPr/>
        </p:nvSpPr>
        <p:spPr>
          <a:xfrm>
            <a:off x="1090742" y="14754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582D6A5-95B0-1345-82AD-484645828F93}"/>
              </a:ext>
            </a:extLst>
          </p:cNvPr>
          <p:cNvSpPr txBox="1"/>
          <p:nvPr/>
        </p:nvSpPr>
        <p:spPr>
          <a:xfrm>
            <a:off x="2853452" y="14882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90D4CAC-C25B-C84A-AAD9-FEF4B06776B9}"/>
              </a:ext>
            </a:extLst>
          </p:cNvPr>
          <p:cNvSpPr txBox="1"/>
          <p:nvPr/>
        </p:nvSpPr>
        <p:spPr>
          <a:xfrm>
            <a:off x="4654272" y="1519843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215C9D8-022C-4549-8C9E-97DF3EB1266E}"/>
              </a:ext>
            </a:extLst>
          </p:cNvPr>
          <p:cNvSpPr txBox="1"/>
          <p:nvPr/>
        </p:nvSpPr>
        <p:spPr>
          <a:xfrm>
            <a:off x="6394995" y="15449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4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0CEE332-493F-6341-A38C-0271F34AF81A}"/>
              </a:ext>
            </a:extLst>
          </p:cNvPr>
          <p:cNvSpPr txBox="1"/>
          <p:nvPr/>
        </p:nvSpPr>
        <p:spPr>
          <a:xfrm>
            <a:off x="934289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DD68BB1-E09E-4B47-934D-E5C363F8BD10}"/>
              </a:ext>
            </a:extLst>
          </p:cNvPr>
          <p:cNvSpPr txBox="1"/>
          <p:nvPr/>
        </p:nvSpPr>
        <p:spPr>
          <a:xfrm>
            <a:off x="2907756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28E0650-3FDB-7742-A84B-43E123077853}"/>
              </a:ext>
            </a:extLst>
          </p:cNvPr>
          <p:cNvSpPr txBox="1"/>
          <p:nvPr/>
        </p:nvSpPr>
        <p:spPr>
          <a:xfrm>
            <a:off x="4777321" y="61384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F2E5BCE-EBAE-6F42-8A31-EDB84E3B0293}"/>
              </a:ext>
            </a:extLst>
          </p:cNvPr>
          <p:cNvSpPr txBox="1"/>
          <p:nvPr/>
        </p:nvSpPr>
        <p:spPr>
          <a:xfrm>
            <a:off x="6333980" y="61194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8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1D58A20-9D75-954E-A60F-D011E5477B61}"/>
              </a:ext>
            </a:extLst>
          </p:cNvPr>
          <p:cNvSpPr txBox="1"/>
          <p:nvPr/>
        </p:nvSpPr>
        <p:spPr>
          <a:xfrm>
            <a:off x="8637229" y="3733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9</a:t>
            </a:r>
          </a:p>
        </p:txBody>
      </p:sp>
      <p:pic>
        <p:nvPicPr>
          <p:cNvPr id="60" name="Picture 6">
            <a:extLst>
              <a:ext uri="{FF2B5EF4-FFF2-40B4-BE49-F238E27FC236}">
                <a16:creationId xmlns:a16="http://schemas.microsoft.com/office/drawing/2014/main" id="{22AC2AA5-DEC9-E74C-97B3-FB8567CD9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629" y="1412776"/>
            <a:ext cx="1186867" cy="118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8467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db2004158l">
  <a:themeElements>
    <a:clrScheme name="Tema de Office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cdb2004158l</Template>
  <TotalTime>7504</TotalTime>
  <Words>264</Words>
  <Application>Microsoft Office PowerPoint</Application>
  <PresentationFormat>Presentación en pantalla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Unicode MS</vt:lpstr>
      <vt:lpstr>Calibri</vt:lpstr>
      <vt:lpstr>Wingdings</vt:lpstr>
      <vt:lpstr>cdb2004158l</vt:lpstr>
      <vt:lpstr>PRESIDENCIAS MUNICIPALES</vt:lpstr>
      <vt:lpstr>DIPUTACIONES LOCALES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ORLANDO ACEVEDO CISNEROS</dc:creator>
  <cp:lastModifiedBy>ALEJANDRO MENDEZ</cp:lastModifiedBy>
  <cp:revision>286</cp:revision>
  <cp:lastPrinted>2021-01-08T19:57:43Z</cp:lastPrinted>
  <dcterms:created xsi:type="dcterms:W3CDTF">2012-06-18T16:39:52Z</dcterms:created>
  <dcterms:modified xsi:type="dcterms:W3CDTF">2021-01-09T03:16:15Z</dcterms:modified>
</cp:coreProperties>
</file>